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149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586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514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065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072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896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172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134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901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522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73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C0FF4-E93A-40F6-B1FB-AB4A93846E2B}" type="datetimeFigureOut">
              <a:rPr lang="fi-FI" smtClean="0"/>
              <a:t>17.04.2015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F8744-05EC-4F67-9A53-5B283E922A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832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409575"/>
            <a:ext cx="8210550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iruutu 3"/>
          <p:cNvSpPr txBox="1"/>
          <p:nvPr/>
        </p:nvSpPr>
        <p:spPr>
          <a:xfrm>
            <a:off x="4716016" y="6448425"/>
            <a:ext cx="3961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Lähde: Suomela, MTT Ruukki 2015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634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Näytössä katseltava diaesitys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PowerPoint-esitys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Arja Mustonen</dc:creator>
  <cp:lastModifiedBy>Juhani Paavilainen</cp:lastModifiedBy>
  <cp:revision>1</cp:revision>
  <dcterms:created xsi:type="dcterms:W3CDTF">2015-01-14T14:54:49Z</dcterms:created>
  <dcterms:modified xsi:type="dcterms:W3CDTF">2015-04-17T09:33:47Z</dcterms:modified>
</cp:coreProperties>
</file>